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344" r:id="rId2"/>
    <p:sldId id="345" r:id="rId3"/>
    <p:sldId id="343" r:id="rId4"/>
    <p:sldId id="341" r:id="rId5"/>
    <p:sldId id="349" r:id="rId6"/>
    <p:sldId id="350" r:id="rId7"/>
    <p:sldId id="335" r:id="rId8"/>
    <p:sldId id="340" r:id="rId9"/>
    <p:sldId id="333" r:id="rId10"/>
    <p:sldId id="334" r:id="rId11"/>
    <p:sldId id="337" r:id="rId12"/>
    <p:sldId id="339" r:id="rId13"/>
    <p:sldId id="326" r:id="rId14"/>
    <p:sldId id="327" r:id="rId15"/>
    <p:sldId id="328" r:id="rId16"/>
    <p:sldId id="329" r:id="rId17"/>
    <p:sldId id="336" r:id="rId18"/>
    <p:sldId id="338" r:id="rId19"/>
    <p:sldId id="324" r:id="rId20"/>
    <p:sldId id="325" r:id="rId21"/>
    <p:sldId id="331" r:id="rId22"/>
    <p:sldId id="346" r:id="rId23"/>
    <p:sldId id="330" r:id="rId24"/>
    <p:sldId id="347" r:id="rId25"/>
    <p:sldId id="321" r:id="rId26"/>
    <p:sldId id="348" r:id="rId27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e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PNG>
</file>

<file path=ppt/media/image44.PNG>
</file>

<file path=ppt/media/image45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JPG"/><Relationship Id="rId4" Type="http://schemas.openxmlformats.org/officeDocument/2006/relationships/image" Target="../media/image34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lide1">
            <a:extLst>
              <a:ext uri="{FF2B5EF4-FFF2-40B4-BE49-F238E27FC236}">
                <a16:creationId xmlns:a16="http://schemas.microsoft.com/office/drawing/2014/main" id="{67DA9A1E-4B01-F694-11AD-65F21F532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00"/>
            <a:ext cx="99060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29D8E2B1-9542-9B5D-6FBC-6D397221924A}"/>
              </a:ext>
            </a:extLst>
          </p:cNvPr>
          <p:cNvSpPr txBox="1"/>
          <p:nvPr/>
        </p:nvSpPr>
        <p:spPr>
          <a:xfrm>
            <a:off x="181066" y="1056946"/>
            <a:ext cx="50292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600" b="1" i="0" cap="all" dirty="0">
                <a:solidFill>
                  <a:srgbClr val="000000"/>
                </a:solidFill>
                <a:effectLst/>
                <a:latin typeface="Futura PT W01 Light"/>
              </a:rPr>
              <a:t>EK | EKMAN</a:t>
            </a:r>
          </a:p>
        </p:txBody>
      </p:sp>
    </p:spTree>
    <p:extLst>
      <p:ext uri="{BB962C8B-B14F-4D97-AF65-F5344CB8AC3E}">
        <p14:creationId xmlns:p14="http://schemas.microsoft.com/office/powerpoint/2010/main" val="397630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draußen, Tänzer, Gruppe, mehrere enthält.&#10;&#10;Automatisch generierte Beschreibung">
            <a:extLst>
              <a:ext uri="{FF2B5EF4-FFF2-40B4-BE49-F238E27FC236}">
                <a16:creationId xmlns:a16="http://schemas.microsoft.com/office/drawing/2014/main" id="{E2B3F06E-2F43-3EF8-15D7-512F6B78D2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B8A5FFA-1099-6A34-DC73-ECB772C796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Tänzer enthält.&#10;&#10;Automatisch generierte Beschreibung">
            <a:extLst>
              <a:ext uri="{FF2B5EF4-FFF2-40B4-BE49-F238E27FC236}">
                <a16:creationId xmlns:a16="http://schemas.microsoft.com/office/drawing/2014/main" id="{A6B18B5E-005A-70F2-71B2-F277BD614E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0" r="-4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Boden, Sport, Tänzer, drinnen enthält.&#10;&#10;Automatisch generierte Beschreibung">
            <a:extLst>
              <a:ext uri="{FF2B5EF4-FFF2-40B4-BE49-F238E27FC236}">
                <a16:creationId xmlns:a16="http://schemas.microsoft.com/office/drawing/2014/main" id="{745C4963-93CB-84DF-9991-289B6E1717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13" r="2" b="1233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29067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lide1">
            <a:extLst>
              <a:ext uri="{FF2B5EF4-FFF2-40B4-BE49-F238E27FC236}">
                <a16:creationId xmlns:a16="http://schemas.microsoft.com/office/drawing/2014/main" id="{A86ACDBC-0B6D-7C50-F950-1C1BC4E85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00"/>
            <a:ext cx="99060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FDFB83D-4189-D47F-4262-67D1C8EC3E6C}"/>
              </a:ext>
            </a:extLst>
          </p:cNvPr>
          <p:cNvSpPr txBox="1"/>
          <p:nvPr/>
        </p:nvSpPr>
        <p:spPr>
          <a:xfrm>
            <a:off x="109348" y="952500"/>
            <a:ext cx="50292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600" b="1" i="0" cap="all" dirty="0">
                <a:solidFill>
                  <a:srgbClr val="000000"/>
                </a:solidFill>
                <a:effectLst/>
                <a:latin typeface="Futura PT W01 Light"/>
              </a:rPr>
              <a:t>SLEEPING BEAUTY</a:t>
            </a:r>
          </a:p>
        </p:txBody>
      </p:sp>
    </p:spTree>
    <p:extLst>
      <p:ext uri="{BB962C8B-B14F-4D97-AF65-F5344CB8AC3E}">
        <p14:creationId xmlns:p14="http://schemas.microsoft.com/office/powerpoint/2010/main" val="3922593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3400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Baum, draußen, Schnee enthält.&#10;&#10;Automatisch generierte Beschreibung">
            <a:extLst>
              <a:ext uri="{FF2B5EF4-FFF2-40B4-BE49-F238E27FC236}">
                <a16:creationId xmlns:a16="http://schemas.microsoft.com/office/drawing/2014/main" id="{FE5FC30A-4044-79B7-7184-B0459457DC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8" b="-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drinnen, Person, Sport, Tänzer enthält.&#10;&#10;Automatisch generierte Beschreibung">
            <a:extLst>
              <a:ext uri="{FF2B5EF4-FFF2-40B4-BE49-F238E27FC236}">
                <a16:creationId xmlns:a16="http://schemas.microsoft.com/office/drawing/2014/main" id="{59C05541-CCB1-0338-0691-AB8ADB71CA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0" r="-3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Phase, Szene enthält.&#10;&#10;Automatisch generierte Beschreibung">
            <a:extLst>
              <a:ext uri="{FF2B5EF4-FFF2-40B4-BE49-F238E27FC236}">
                <a16:creationId xmlns:a16="http://schemas.microsoft.com/office/drawing/2014/main" id="{7BE3B1B4-D892-8F65-E72D-30985B36B7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0" r="-4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 descr="Ein Bild, das Sport enthält.&#10;&#10;Automatisch generierte Beschreibung">
            <a:extLst>
              <a:ext uri="{FF2B5EF4-FFF2-40B4-BE49-F238E27FC236}">
                <a16:creationId xmlns:a16="http://schemas.microsoft.com/office/drawing/2014/main" id="{462CF00A-0E90-1909-0D9C-02CBD28603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05680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Sport, Person, Tänzer, draußen enthält.&#10;&#10;Automatisch generierte Beschreibung">
            <a:extLst>
              <a:ext uri="{FF2B5EF4-FFF2-40B4-BE49-F238E27FC236}">
                <a16:creationId xmlns:a16="http://schemas.microsoft.com/office/drawing/2014/main" id="{52EBC1BD-3986-DC66-E5D5-67EFC97D0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99" r="-2" b="7621"/>
          <a:stretch/>
        </p:blipFill>
        <p:spPr>
          <a:xfrm>
            <a:off x="20" y="10"/>
            <a:ext cx="5862493" cy="2969294"/>
          </a:xfrm>
          <a:custGeom>
            <a:avLst/>
            <a:gdLst/>
            <a:ahLst/>
            <a:cxnLst/>
            <a:rect l="l" t="t" r="r" b="b"/>
            <a:pathLst>
              <a:path w="7215401" h="2969304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5840224" y="2969304"/>
                </a:lnTo>
                <a:lnTo>
                  <a:pt x="0" y="2969304"/>
                </a:lnTo>
                <a:close/>
              </a:path>
            </a:pathLst>
          </a:custGeom>
        </p:spPr>
      </p:pic>
      <p:pic>
        <p:nvPicPr>
          <p:cNvPr id="3" name="Grafik 2" descr="Ein Bild, das Sport, Person, Tänzer enthält.&#10;&#10;Automatisch generierte Beschreibung">
            <a:extLst>
              <a:ext uri="{FF2B5EF4-FFF2-40B4-BE49-F238E27FC236}">
                <a16:creationId xmlns:a16="http://schemas.microsoft.com/office/drawing/2014/main" id="{03C75B34-8E9F-1F2C-D5E8-05C7B0A024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3" r="2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ausgestaltet, festlegen, Möbel, Altar enthält.&#10;&#10;Automatisch generierte Beschreibung">
            <a:extLst>
              <a:ext uri="{FF2B5EF4-FFF2-40B4-BE49-F238E27FC236}">
                <a16:creationId xmlns:a16="http://schemas.microsoft.com/office/drawing/2014/main" id="{67A796F6-6C2B-9CE8-3248-9E54E1436A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48" r="-2" b="1213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C5B0C09-FADE-3C59-7461-F71204A6B9F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33" b="2"/>
          <a:stretch/>
        </p:blipFill>
        <p:spPr>
          <a:xfrm>
            <a:off x="20" y="3106464"/>
            <a:ext cx="5045242" cy="3751536"/>
          </a:xfrm>
          <a:custGeom>
            <a:avLst/>
            <a:gdLst/>
            <a:ahLst/>
            <a:cxnLst/>
            <a:rect l="l" t="t" r="r" b="b"/>
            <a:pathLst>
              <a:path w="6209553" h="3751536">
                <a:moveTo>
                  <a:pt x="0" y="0"/>
                </a:moveTo>
                <a:lnTo>
                  <a:pt x="5776701" y="0"/>
                </a:lnTo>
                <a:lnTo>
                  <a:pt x="4041567" y="3746529"/>
                </a:lnTo>
                <a:lnTo>
                  <a:pt x="6209553" y="3746529"/>
                </a:lnTo>
                <a:lnTo>
                  <a:pt x="6209553" y="3746530"/>
                </a:lnTo>
                <a:lnTo>
                  <a:pt x="1647632" y="3746530"/>
                </a:lnTo>
                <a:lnTo>
                  <a:pt x="1647632" y="3751536"/>
                </a:lnTo>
                <a:lnTo>
                  <a:pt x="0" y="37515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5023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port, Tänzer, Person, angezogen enthält.&#10;&#10;Automatisch generierte Beschreibung">
            <a:extLst>
              <a:ext uri="{FF2B5EF4-FFF2-40B4-BE49-F238E27FC236}">
                <a16:creationId xmlns:a16="http://schemas.microsoft.com/office/drawing/2014/main" id="{B1A9E19F-F72F-BA7A-457C-1170E2D288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9846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Sport, Tänzer, Person enthält.&#10;&#10;Automatisch generierte Beschreibung">
            <a:extLst>
              <a:ext uri="{FF2B5EF4-FFF2-40B4-BE49-F238E27FC236}">
                <a16:creationId xmlns:a16="http://schemas.microsoft.com/office/drawing/2014/main" id="{5598641C-B92F-A2EA-9F12-BB7AAAC1D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0" r="-3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 descr="Ein Bild, das Person, Sport, drinnen, Mädchen enthält.&#10;&#10;Automatisch generierte Beschreibung">
            <a:extLst>
              <a:ext uri="{FF2B5EF4-FFF2-40B4-BE49-F238E27FC236}">
                <a16:creationId xmlns:a16="http://schemas.microsoft.com/office/drawing/2014/main" id="{36442D66-8036-CC02-4D7E-5A6749042D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26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3752B03-5652-B441-D374-A145AF11CC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95" r="2" b="6351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52605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Sport, Person, Tänzer enthält.&#10;&#10;Automatisch generierte Beschreibung">
            <a:extLst>
              <a:ext uri="{FF2B5EF4-FFF2-40B4-BE49-F238E27FC236}">
                <a16:creationId xmlns:a16="http://schemas.microsoft.com/office/drawing/2014/main" id="{8A5404F2-59F6-D497-2BA7-2403AB5544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9846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 descr="Ein Bild, das Tänzer, Person, draußen, Sport enthält.&#10;&#10;Automatisch generierte Beschreibung">
            <a:extLst>
              <a:ext uri="{FF2B5EF4-FFF2-40B4-BE49-F238E27FC236}">
                <a16:creationId xmlns:a16="http://schemas.microsoft.com/office/drawing/2014/main" id="{A724A3C1-7277-E727-08CC-5691A1EA90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0" r="-3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Tänzer enthält.&#10;&#10;Automatisch generierte Beschreibung">
            <a:extLst>
              <a:ext uri="{FF2B5EF4-FFF2-40B4-BE49-F238E27FC236}">
                <a16:creationId xmlns:a16="http://schemas.microsoft.com/office/drawing/2014/main" id="{9C665895-BE56-10EC-DBC6-CFAEA736A5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8" r="2059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Grafik 8" descr="Ein Bild, das Altar, Andachtsstätte, ausgestaltet, Menge enthält.&#10;&#10;Automatisch generierte Beschreibung">
            <a:extLst>
              <a:ext uri="{FF2B5EF4-FFF2-40B4-BE49-F238E27FC236}">
                <a16:creationId xmlns:a16="http://schemas.microsoft.com/office/drawing/2014/main" id="{CD5DC13E-86A5-A2C9-634D-93B1798DDA9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7" r="2" b="2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2955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Gewebe enthält.&#10;&#10;Automatisch generierte Beschreibung">
            <a:extLst>
              <a:ext uri="{FF2B5EF4-FFF2-40B4-BE49-F238E27FC236}">
                <a16:creationId xmlns:a16="http://schemas.microsoft.com/office/drawing/2014/main" id="{EA07C4C0-B417-9F09-6328-9AA7E15AD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00"/>
            <a:ext cx="9906000" cy="4953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35FD81F-296E-5130-79A5-FDA8A48FC549}"/>
              </a:ext>
            </a:extLst>
          </p:cNvPr>
          <p:cNvSpPr txBox="1"/>
          <p:nvPr/>
        </p:nvSpPr>
        <p:spPr>
          <a:xfrm>
            <a:off x="0" y="1030051"/>
            <a:ext cx="495477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600" b="1" i="0" cap="all" dirty="0">
                <a:solidFill>
                  <a:srgbClr val="000000"/>
                </a:solidFill>
                <a:effectLst/>
                <a:latin typeface="Futura PT W01 Light"/>
              </a:rPr>
              <a:t>DON QUIXOTE</a:t>
            </a:r>
          </a:p>
        </p:txBody>
      </p:sp>
    </p:spTree>
    <p:extLst>
      <p:ext uri="{BB962C8B-B14F-4D97-AF65-F5344CB8AC3E}">
        <p14:creationId xmlns:p14="http://schemas.microsoft.com/office/powerpoint/2010/main" val="272895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21513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Tänzer, Phase enthält.&#10;&#10;Automatisch generierte Beschreibung">
            <a:extLst>
              <a:ext uri="{FF2B5EF4-FFF2-40B4-BE49-F238E27FC236}">
                <a16:creationId xmlns:a16="http://schemas.microsoft.com/office/drawing/2014/main" id="{C68BAC4A-3D6C-24A7-C110-023724F7C7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Baum enthält.&#10;&#10;Automatisch generierte Beschreibung">
            <a:extLst>
              <a:ext uri="{FF2B5EF4-FFF2-40B4-BE49-F238E27FC236}">
                <a16:creationId xmlns:a16="http://schemas.microsoft.com/office/drawing/2014/main" id="{7D0BF477-EB74-4558-D77D-EB58E3EA8F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16" r="-2" b="11413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Grafik 2" descr="Ein Bild, das Sport, Tänzer, Person enthält.&#10;&#10;Automatisch generierte Beschreibung">
            <a:extLst>
              <a:ext uri="{FF2B5EF4-FFF2-40B4-BE49-F238E27FC236}">
                <a16:creationId xmlns:a16="http://schemas.microsoft.com/office/drawing/2014/main" id="{C007EDE5-7CB0-BACF-DB4F-1E16F165D0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6" r="26287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81792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173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Person, Sport, Tänzer enthält.&#10;&#10;Automatisch generierte Beschreibung">
            <a:extLst>
              <a:ext uri="{FF2B5EF4-FFF2-40B4-BE49-F238E27FC236}">
                <a16:creationId xmlns:a16="http://schemas.microsoft.com/office/drawing/2014/main" id="{531E284F-06D3-95EE-8497-510990A495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3" r="2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Person, Phase, Szene, blau enthält.&#10;&#10;Automatisch generierte Beschreibung">
            <a:extLst>
              <a:ext uri="{FF2B5EF4-FFF2-40B4-BE49-F238E27FC236}">
                <a16:creationId xmlns:a16="http://schemas.microsoft.com/office/drawing/2014/main" id="{2358FD70-FAD0-EE4F-1821-08F4536DC1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53" r="-2" b="2375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 descr="Ein Bild, das Sport, Tänzer, Person, angezogen enthält.&#10;&#10;Automatisch generierte Beschreibung">
            <a:extLst>
              <a:ext uri="{FF2B5EF4-FFF2-40B4-BE49-F238E27FC236}">
                <a16:creationId xmlns:a16="http://schemas.microsoft.com/office/drawing/2014/main" id="{17B95345-7D06-ABE8-032F-6D152897DF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80" r="5083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07502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1C4983E-75AE-5174-D6AB-65E2D12BCC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3"/>
          <a:stretch/>
        </p:blipFill>
        <p:spPr>
          <a:xfrm>
            <a:off x="20" y="1282"/>
            <a:ext cx="9905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127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2045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170A291-3ADB-908F-7E9C-85DE847218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"/>
          <a:stretch/>
        </p:blipFill>
        <p:spPr>
          <a:xfrm>
            <a:off x="20" y="1282"/>
            <a:ext cx="9905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460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1816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38" y="0"/>
            <a:ext cx="9903523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C1F1C53-C10D-5C45-E8ED-1DC6B8E827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"/>
          <a:stretch/>
        </p:blipFill>
        <p:spPr>
          <a:xfrm>
            <a:off x="20" y="1282"/>
            <a:ext cx="9905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0956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8350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lide1">
            <a:extLst>
              <a:ext uri="{FF2B5EF4-FFF2-40B4-BE49-F238E27FC236}">
                <a16:creationId xmlns:a16="http://schemas.microsoft.com/office/drawing/2014/main" id="{328331E6-A753-768F-75B7-8168352BA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00"/>
            <a:ext cx="99060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55C87A5A-ED73-2D39-B6DF-9626E910BB9D}"/>
              </a:ext>
            </a:extLst>
          </p:cNvPr>
          <p:cNvSpPr txBox="1"/>
          <p:nvPr/>
        </p:nvSpPr>
        <p:spPr>
          <a:xfrm>
            <a:off x="145677" y="1101770"/>
            <a:ext cx="49530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600" b="1" i="0" cap="all" dirty="0">
                <a:solidFill>
                  <a:srgbClr val="FFFFFF"/>
                </a:solidFill>
                <a:effectLst/>
                <a:latin typeface="Futura PT W01 Light"/>
              </a:rPr>
              <a:t>SWAN LAKE</a:t>
            </a:r>
          </a:p>
        </p:txBody>
      </p:sp>
    </p:spTree>
    <p:extLst>
      <p:ext uri="{BB962C8B-B14F-4D97-AF65-F5344CB8AC3E}">
        <p14:creationId xmlns:p14="http://schemas.microsoft.com/office/powerpoint/2010/main" val="205333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0455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Sport, draußen, Tänzer enthält.&#10;&#10;Automatisch generierte Beschreibung">
            <a:extLst>
              <a:ext uri="{FF2B5EF4-FFF2-40B4-BE49-F238E27FC236}">
                <a16:creationId xmlns:a16="http://schemas.microsoft.com/office/drawing/2014/main" id="{992B3952-E9CD-4C30-33E7-3A817BF5FE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" b="1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Linie enthält.&#10;&#10;Automatisch generierte Beschreibung">
            <a:extLst>
              <a:ext uri="{FF2B5EF4-FFF2-40B4-BE49-F238E27FC236}">
                <a16:creationId xmlns:a16="http://schemas.microsoft.com/office/drawing/2014/main" id="{3864CA3A-17C2-B5DD-B773-E1FDC8EEAE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" r="7108" b="-1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E8FC160-536E-F4CA-5E50-922C76C879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038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 descr="Ein Bild, das Hohltiere, Hydrozoen, mehrere enthält.&#10;&#10;Automatisch generierte Beschreibung">
            <a:extLst>
              <a:ext uri="{FF2B5EF4-FFF2-40B4-BE49-F238E27FC236}">
                <a16:creationId xmlns:a16="http://schemas.microsoft.com/office/drawing/2014/main" id="{C5C59274-4783-152F-BF84-CDF80AB7E8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" r="3758" b="3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68948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3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dunkel enthält.&#10;&#10;Automatisch generierte Beschreibung">
            <a:extLst>
              <a:ext uri="{FF2B5EF4-FFF2-40B4-BE49-F238E27FC236}">
                <a16:creationId xmlns:a16="http://schemas.microsoft.com/office/drawing/2014/main" id="{15CFDD1D-B30F-8CBE-20AE-E58B2437C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5" r="2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905E553-58D7-7A2C-7E90-FBB786BED7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75" r="-2" b="-2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 descr="Ein Bild, das Person, gehen, Personen, Tänzer enthält.&#10;&#10;Automatisch generierte Beschreibung">
            <a:extLst>
              <a:ext uri="{FF2B5EF4-FFF2-40B4-BE49-F238E27FC236}">
                <a16:creationId xmlns:a16="http://schemas.microsoft.com/office/drawing/2014/main" id="{659CE9D6-D54F-E2E9-DB12-E761DA84D7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48" r="30372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93919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ide1">
            <a:extLst>
              <a:ext uri="{FF2B5EF4-FFF2-40B4-BE49-F238E27FC236}">
                <a16:creationId xmlns:a16="http://schemas.microsoft.com/office/drawing/2014/main" id="{68E2F9F9-F718-4FD4-4D23-87E2897F6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00"/>
            <a:ext cx="99060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E3F5C09-05E7-E16F-D1E2-C85114BDE6F4}"/>
              </a:ext>
            </a:extLst>
          </p:cNvPr>
          <p:cNvSpPr txBox="1"/>
          <p:nvPr/>
        </p:nvSpPr>
        <p:spPr>
          <a:xfrm>
            <a:off x="110704" y="1021088"/>
            <a:ext cx="495477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600" b="1" i="0" cap="all" dirty="0">
                <a:solidFill>
                  <a:srgbClr val="FFFFFF"/>
                </a:solidFill>
                <a:effectLst/>
                <a:latin typeface="Futura PT W01 Light"/>
              </a:rPr>
              <a:t>GISELLE</a:t>
            </a:r>
          </a:p>
        </p:txBody>
      </p:sp>
    </p:spTree>
    <p:extLst>
      <p:ext uri="{BB962C8B-B14F-4D97-AF65-F5344CB8AC3E}">
        <p14:creationId xmlns:p14="http://schemas.microsoft.com/office/powerpoint/2010/main" val="2137166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7801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Person, Tänzer, angezogen enthält.&#10;&#10;Automatisch generierte Beschreibung">
            <a:extLst>
              <a:ext uri="{FF2B5EF4-FFF2-40B4-BE49-F238E27FC236}">
                <a16:creationId xmlns:a16="http://schemas.microsoft.com/office/drawing/2014/main" id="{470C56E4-F3C4-D089-24FE-E3FBD4A402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33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F17A034-024D-CB76-6080-4C15A75494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" r="10375" b="2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dunkel, Nacht enthält.&#10;&#10;Automatisch generierte Beschreibung">
            <a:extLst>
              <a:ext uri="{FF2B5EF4-FFF2-40B4-BE49-F238E27FC236}">
                <a16:creationId xmlns:a16="http://schemas.microsoft.com/office/drawing/2014/main" id="{0C141431-5A19-416E-1BE3-6FC29E1469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7" r="2690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 descr="Ein Bild, das Outdoorobjekt, Linie enthält.&#10;&#10;Automatisch generierte Beschreibung">
            <a:extLst>
              <a:ext uri="{FF2B5EF4-FFF2-40B4-BE49-F238E27FC236}">
                <a16:creationId xmlns:a16="http://schemas.microsoft.com/office/drawing/2014/main" id="{4749FA73-9A82-28C2-1A77-5A6ED5ECBA1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50" r="2" b="2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134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</Words>
  <Application>Microsoft Office PowerPoint</Application>
  <PresentationFormat>A4-Papier (210 x 297 mm)</PresentationFormat>
  <Paragraphs>5</Paragraphs>
  <Slides>26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1" baseType="lpstr">
      <vt:lpstr>Futura PT W01 Light</vt:lpstr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Bai, Zehui</cp:lastModifiedBy>
  <cp:revision>130</cp:revision>
  <cp:lastPrinted>2022-12-28T07:38:01Z</cp:lastPrinted>
  <dcterms:created xsi:type="dcterms:W3CDTF">2022-11-07T20:45:57Z</dcterms:created>
  <dcterms:modified xsi:type="dcterms:W3CDTF">2022-12-28T07:38:03Z</dcterms:modified>
</cp:coreProperties>
</file>

<file path=docProps/thumbnail.jpeg>
</file>